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8538"/>
    <p:restoredTop sz="96327"/>
  </p:normalViewPr>
  <p:slideViewPr>
    <p:cSldViewPr snapToGrid="0">
      <p:cViewPr varScale="1">
        <p:scale>
          <a:sx n="23" d="100"/>
          <a:sy n="23" d="100"/>
        </p:scale>
        <p:origin x="208" y="2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3F37-5749-1560-5C09-618DFEE0A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CB2C9D-1E8D-B256-2845-1561305439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ECDC0-7A74-B637-5C38-FDEB8AF49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C836B-2C23-6A70-0712-56227BE44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36594-4908-1EF2-A386-7894EA09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77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09CD-C341-794C-ABFB-03BA76CE9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E9A051-B779-764C-1C2D-AAA4B0429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3D6D7-2FAC-BF57-DDF2-5024A4A6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41BF0-5A56-DC31-E372-E8D4AD4C7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51B1D-D4B0-215D-1E42-63BE44181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817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F75243-5B2E-E0E1-DA29-9873106DF0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CD4FDE-4BE6-83BD-5354-BCF6FF246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940F0-2B42-4771-D523-380B7BA9C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09C00-66D1-300A-86B3-F6D1B1CDB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4A6B2-93CC-7EDC-7309-120C6E12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4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670A2-E32A-AD26-F86A-ECF015EAA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7E8E9-1DF2-913C-78A0-CA1BA41D4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8F970-3949-2A76-6AC5-2D716301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48F0F-F770-48F8-B715-1C2610B2B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A45D4-451F-5B4C-0AE4-6BB917B24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72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64D52-B49B-AB46-3F2E-F12B6DE38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79ACAE-5868-06F4-8D56-4A39BD1FF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CD045-71B0-B97F-7647-B115E21D8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21051-26C0-FAB2-8112-9E3397B96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2F773-A4B3-132F-5CF3-327FE4DEB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63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1E519-AC7F-64B5-D1DA-24DEDDB02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5CC86-1C9F-715C-2B20-EE2E49C8F6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3A5A64-4034-CF84-370D-5DAEFFF54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6C776-3558-D0C7-1CF4-A3DFE3868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0A872-A729-1E9C-810D-6626B4DD5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FD9C1-6611-D92C-C706-CC1524EC5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08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05E26-6B7E-7372-3687-876DFF3CC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6D6DB-3680-CE45-D923-AA88A6E31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DE4F8-5E32-07E3-0DB2-73AE4393E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851B82-B9CF-8A95-2680-9A06CB07BA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3B783C-5604-1429-6637-EC35343F62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185A53-987B-DB39-51E9-52A38FE51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A3894-F62E-E1C2-40EC-0E7CB3939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A52D8F-4AA5-9485-B8C8-F552B65E5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247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EB826-17E3-1C8A-80FF-F665D379B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17EB7F-68EB-7E11-D32D-BFBE8E65A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138B48-C169-49EE-F56B-798A46E38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C019C0-0B03-3752-8B13-FD2F02F1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51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ABFC1D-729F-D12E-8805-92D621D2A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8E04D5-8AE3-51F4-B512-EEA448345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00C344-638B-51AE-B1FB-102124866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10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85F1D-3AFA-D592-6273-07C3D121F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14E2A-EC73-20AE-295D-16548F5F7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DAF6FA-0118-278A-C8EB-0EB3D1DA0D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C18A8D-0AD7-238A-9782-1BC9B4B4B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D287F0-6FF6-F310-A8D3-C5231E35D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49D807-B098-6652-11A0-124B77AB0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007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13F60-C9D8-0D8F-5B4C-97F05E047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DAF9E7-6941-68E8-C4FE-63072B3D61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0D1D7E-FDD3-A5C2-0656-F48C126DD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4535D9-B399-372F-F56E-71BBD7D2C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64857-7FE1-7541-E0CC-7CC9FC6AA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833FE-A059-0EB5-37B4-978ADAF0E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04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F6E270-60CA-428F-5D5A-A6DF9D231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764D95-C123-F25E-6C12-AB2B41F79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FC776-1ABB-D938-C717-B53513D4C6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F81E5-2C9C-2A43-93FF-1365F8334758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82F8E-AC82-E4C1-17E8-B7D3FB984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D1E37-4E3A-E911-DAF8-0F5001B3F7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9AEBE-DDDA-1143-A2CC-1E9AD3A07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98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anshen.com/article/2317351268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2AFD791-0D34-2310-493D-F9B8A9976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393827" cy="92792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15B8B-6DE1-9790-EC54-A12BD3B6A55B}"/>
              </a:ext>
            </a:extLst>
          </p:cNvPr>
          <p:cNvSpPr txBox="1"/>
          <p:nvPr/>
        </p:nvSpPr>
        <p:spPr>
          <a:xfrm>
            <a:off x="-1" y="7464821"/>
            <a:ext cx="12393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pianshen.com/article/2317351268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FAE75B-16E6-EB28-49A2-BF82C51F00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6907" y="2991382"/>
            <a:ext cx="5441091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Integrating </a:t>
            </a:r>
            <a:r>
              <a:rPr lang="en-US" dirty="0" err="1">
                <a:latin typeface="Avenir Next Condensed" panose="020B0506020202020204" pitchFamily="34" charset="0"/>
              </a:rPr>
              <a:t>Wwise</a:t>
            </a:r>
            <a:r>
              <a:rPr lang="en-US" dirty="0">
                <a:latin typeface="Avenir Next Condensed" panose="020B0506020202020204" pitchFamily="34" charset="0"/>
              </a:rPr>
              <a:t> and Unity – a Visual Guide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6D4F3-46E0-89A0-BB0E-9DBF7840E0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5452" y="6039891"/>
            <a:ext cx="9144000" cy="1655762"/>
          </a:xfrm>
        </p:spPr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Abby Pryor</a:t>
            </a:r>
          </a:p>
        </p:txBody>
      </p:sp>
    </p:spTree>
    <p:extLst>
      <p:ext uri="{BB962C8B-B14F-4D97-AF65-F5344CB8AC3E}">
        <p14:creationId xmlns:p14="http://schemas.microsoft.com/office/powerpoint/2010/main" val="2271462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09CC6E-F483-1959-4E65-C32CD3D41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652" y="712114"/>
            <a:ext cx="7777840" cy="19613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401C30-BA9B-4A89-CC6D-991FA796D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987"/>
            <a:ext cx="10515600" cy="1325563"/>
          </a:xfrm>
        </p:spPr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Create a New Unity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A532B-CC23-11A2-93F2-8609B24E1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9034"/>
            <a:ext cx="1666461" cy="3249862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+mj-lt"/>
              <a:buAutoNum type="arabicPeriod"/>
            </a:pPr>
            <a:r>
              <a:rPr lang="en-US" sz="18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Open Unity</a:t>
            </a:r>
          </a:p>
          <a:p>
            <a:pPr algn="just">
              <a:buFont typeface="+mj-lt"/>
              <a:buAutoNum type="arabicPeriod"/>
            </a:pPr>
            <a:endParaRPr lang="en-US" sz="1800" b="0" i="0" dirty="0">
              <a:solidFill>
                <a:srgbClr val="232323"/>
              </a:solidFill>
              <a:effectLst/>
              <a:latin typeface="Avenir Next Condensed" panose="020B0506020202020204" pitchFamily="34" charset="0"/>
            </a:endParaRPr>
          </a:p>
          <a:p>
            <a:pPr algn="just">
              <a:buFont typeface="+mj-lt"/>
              <a:buAutoNum type="arabicPeriod"/>
            </a:pPr>
            <a:r>
              <a:rPr lang="en-US" sz="18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Click New</a:t>
            </a:r>
          </a:p>
          <a:p>
            <a:pPr algn="just">
              <a:buFont typeface="+mj-lt"/>
              <a:buAutoNum type="arabicPeriod"/>
            </a:pPr>
            <a:endParaRPr lang="en-US" sz="1800" dirty="0">
              <a:solidFill>
                <a:srgbClr val="232323"/>
              </a:solidFill>
              <a:latin typeface="Avenir Next Condensed" panose="020B0506020202020204" pitchFamily="34" charset="0"/>
            </a:endParaRPr>
          </a:p>
          <a:p>
            <a:pPr algn="just">
              <a:buFont typeface="+mj-lt"/>
              <a:buAutoNum type="arabicPeriod"/>
            </a:pPr>
            <a:r>
              <a:rPr lang="en-US" sz="18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Name Project</a:t>
            </a:r>
          </a:p>
          <a:p>
            <a:pPr algn="just">
              <a:buFont typeface="+mj-lt"/>
              <a:buAutoNum type="arabicPeriod"/>
            </a:pPr>
            <a:endParaRPr lang="en-US" sz="1800" b="0" i="0" dirty="0">
              <a:solidFill>
                <a:srgbClr val="232323"/>
              </a:solidFill>
              <a:effectLst/>
              <a:latin typeface="Avenir Next Condensed" panose="020B0506020202020204" pitchFamily="34" charset="0"/>
            </a:endParaRPr>
          </a:p>
          <a:p>
            <a:pPr algn="just">
              <a:buFont typeface="+mj-lt"/>
              <a:buAutoNum type="arabicPeriod"/>
            </a:pPr>
            <a:r>
              <a:rPr lang="en-US" sz="18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Click Create</a:t>
            </a:r>
          </a:p>
          <a:p>
            <a:pPr algn="just">
              <a:buFont typeface="+mj-lt"/>
              <a:buAutoNum type="arabicPeriod"/>
            </a:pPr>
            <a:endParaRPr lang="en-US" sz="1800" b="0" i="0" dirty="0">
              <a:solidFill>
                <a:srgbClr val="232323"/>
              </a:solidFill>
              <a:effectLst/>
              <a:latin typeface="Avenir Next Condensed" panose="020B0506020202020204" pitchFamily="34" charset="0"/>
            </a:endParaRPr>
          </a:p>
          <a:p>
            <a:pPr algn="just">
              <a:buFont typeface="+mj-lt"/>
              <a:buAutoNum type="arabicPeriod"/>
            </a:pPr>
            <a:r>
              <a:rPr lang="en-US" sz="18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Once open, save and close.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CF7FCE-ABB4-4E42-2DFC-D2F70F4EF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652" y="3154598"/>
            <a:ext cx="8221351" cy="353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050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27EEF-AA08-55CB-CD8F-89DC30BD1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Integrate into a </a:t>
            </a:r>
            <a:r>
              <a:rPr lang="en-US" dirty="0" err="1">
                <a:latin typeface="Avenir Next Condensed" panose="020B0506020202020204" pitchFamily="34" charset="0"/>
              </a:rPr>
              <a:t>Wwise</a:t>
            </a:r>
            <a:r>
              <a:rPr lang="en-US" dirty="0">
                <a:latin typeface="Avenir Next Condensed" panose="020B0506020202020204" pitchFamily="34" charset="0"/>
              </a:rPr>
              <a:t>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41AD7-B4D5-3698-C1E9-AD6F5A24F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+mj-lt"/>
              <a:buAutoNum type="arabicPeriod"/>
            </a:pPr>
            <a:r>
              <a:rPr lang="en-US" sz="20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Open the </a:t>
            </a:r>
            <a:r>
              <a:rPr lang="en-US" sz="2000" b="0" i="0" dirty="0" err="1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Wwise</a:t>
            </a:r>
            <a:r>
              <a:rPr lang="en-US" sz="20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 Launcher. As one of the most commonly used game engines, Unity has its own tab for associated projects.</a:t>
            </a:r>
          </a:p>
          <a:p>
            <a:pPr algn="just">
              <a:buFont typeface="+mj-lt"/>
              <a:buAutoNum type="arabicPeriod"/>
            </a:pPr>
            <a:r>
              <a:rPr lang="en-US" sz="20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In the </a:t>
            </a:r>
            <a:r>
              <a:rPr lang="en-US" sz="2000" b="0" i="0" dirty="0" err="1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Wwise</a:t>
            </a:r>
            <a:r>
              <a:rPr lang="en-US" sz="20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 Launcher menu, select </a:t>
            </a:r>
            <a:r>
              <a:rPr lang="en-US" sz="2000" b="1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Unity</a:t>
            </a:r>
            <a:r>
              <a:rPr lang="en-US" sz="20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.</a:t>
            </a:r>
          </a:p>
          <a:p>
            <a:pPr algn="just">
              <a:buFont typeface="+mj-lt"/>
              <a:buAutoNum type="arabicPeriod"/>
            </a:pPr>
            <a:endParaRPr lang="en-US" sz="2000" b="0" i="0" dirty="0">
              <a:solidFill>
                <a:srgbClr val="232323"/>
              </a:solidFill>
              <a:effectLst/>
              <a:latin typeface="Avenir Next Condensed" panose="020B0506020202020204" pitchFamily="34" charset="0"/>
            </a:endParaRPr>
          </a:p>
          <a:p>
            <a:pPr algn="just">
              <a:buFont typeface="+mj-lt"/>
              <a:buAutoNum type="arabicPeriod"/>
            </a:pPr>
            <a:r>
              <a:rPr lang="en-US" sz="20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Click Integrate </a:t>
            </a:r>
            <a:r>
              <a:rPr lang="en-US" sz="2000" b="1" i="0" dirty="0" err="1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Wwise</a:t>
            </a:r>
            <a:r>
              <a:rPr lang="en-US" sz="2000" b="1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 into Project</a:t>
            </a:r>
            <a:r>
              <a:rPr lang="en-US" sz="200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. </a:t>
            </a:r>
          </a:p>
          <a:p>
            <a:pPr algn="just">
              <a:buFont typeface="+mj-lt"/>
              <a:buAutoNum type="arabicPeriod"/>
            </a:pPr>
            <a:endParaRPr lang="en-US" sz="2000" i="0" dirty="0">
              <a:solidFill>
                <a:srgbClr val="232323"/>
              </a:solidFill>
              <a:effectLst/>
              <a:latin typeface="Avenir Next Condensed" panose="020B0506020202020204" pitchFamily="34" charset="0"/>
            </a:endParaRPr>
          </a:p>
          <a:p>
            <a:pPr algn="just">
              <a:buFont typeface="+mj-lt"/>
              <a:buAutoNum type="arabicPeriod"/>
            </a:pPr>
            <a:r>
              <a:rPr lang="en-US" sz="200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Click Integrate, choose platforms, and accept terms.</a:t>
            </a:r>
          </a:p>
          <a:p>
            <a:pPr marL="0" indent="0" algn="l">
              <a:buNone/>
            </a:pPr>
            <a:br>
              <a:rPr lang="en-US" sz="1400" b="0" i="0" dirty="0">
                <a:solidFill>
                  <a:srgbClr val="232323"/>
                </a:solidFill>
                <a:effectLst/>
                <a:latin typeface="Lato" panose="020F0502020204030203" pitchFamily="34" charset="0"/>
              </a:rPr>
            </a:br>
            <a:endParaRPr lang="en-US" sz="1400" b="0" i="0" dirty="0">
              <a:solidFill>
                <a:srgbClr val="232323"/>
              </a:solidFill>
              <a:effectLst/>
              <a:latin typeface="Lato" panose="020F0502020204030203" pitchFamily="34" charset="0"/>
            </a:endParaRPr>
          </a:p>
          <a:p>
            <a:pPr algn="just">
              <a:buFont typeface="+mj-lt"/>
              <a:buAutoNum type="arabicPeriod"/>
            </a:pPr>
            <a:endParaRPr lang="en-US" sz="2000" b="0" i="0" dirty="0">
              <a:solidFill>
                <a:srgbClr val="232323"/>
              </a:solidFill>
              <a:effectLst/>
              <a:latin typeface="Avenir Next Condensed" panose="020B0506020202020204" pitchFamily="34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5A62DA-3870-2B2D-7B90-4A162B362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625" y="2434281"/>
            <a:ext cx="6829511" cy="4618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B2DA01-29D3-7725-6AA0-9DF5B4FAE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625" y="3097967"/>
            <a:ext cx="5390807" cy="108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65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67A00-329B-DCB3-858B-9D295E412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Now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8706F-0580-E91B-5AAD-DC0B55AD7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850056" cy="4405054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AutoNum type="arabicPeriod"/>
            </a:pPr>
            <a:r>
              <a:rPr lang="en-US" sz="18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Click </a:t>
            </a:r>
            <a:r>
              <a:rPr lang="en-US" sz="1800" b="1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Open in Unity</a:t>
            </a:r>
            <a:r>
              <a:rPr lang="en-US" sz="18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.</a:t>
            </a: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In the new Unity project, there will be a </a:t>
            </a:r>
            <a:r>
              <a:rPr lang="en-US" sz="20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new scene called '</a:t>
            </a:r>
            <a:r>
              <a:rPr lang="en-US" sz="2000" b="0" i="0" dirty="0" err="1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SampleScene</a:t>
            </a:r>
            <a:r>
              <a:rPr lang="en-US" sz="20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' will be shown in the Hierarchy, and you will find a Main Camera, a Directional Light, and now, a </a:t>
            </a:r>
            <a:r>
              <a:rPr lang="en-US" sz="2000" b="0" i="0" dirty="0" err="1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WwiseGlobal</a:t>
            </a:r>
            <a:r>
              <a:rPr lang="en-US" sz="2000" b="0" i="0" dirty="0">
                <a:solidFill>
                  <a:srgbClr val="232323"/>
                </a:solidFill>
                <a:effectLst/>
                <a:latin typeface="Avenir Next Condensed" panose="020B0506020202020204" pitchFamily="34" charset="0"/>
              </a:rPr>
              <a:t> game object.</a:t>
            </a: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In your </a:t>
            </a:r>
            <a:r>
              <a:rPr lang="en-US" sz="2000" dirty="0" err="1">
                <a:solidFill>
                  <a:srgbClr val="232323"/>
                </a:solidFill>
                <a:latin typeface="Avenir Next Condensed" panose="020B0506020202020204" pitchFamily="34" charset="0"/>
              </a:rPr>
              <a:t>Wwise</a:t>
            </a: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 project, make sure your connection is enabled. It won’t work without establishing the connection. Unity will tell you whenever it is not connected to the </a:t>
            </a:r>
            <a:r>
              <a:rPr lang="en-US" sz="2000" dirty="0" err="1">
                <a:solidFill>
                  <a:srgbClr val="232323"/>
                </a:solidFill>
                <a:latin typeface="Avenir Next Condensed" panose="020B0506020202020204" pitchFamily="34" charset="0"/>
              </a:rPr>
              <a:t>Wwise</a:t>
            </a: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 project.</a:t>
            </a:r>
          </a:p>
          <a:p>
            <a:pPr marL="342900" indent="-342900">
              <a:buAutoNum type="arabicPeriod"/>
            </a:pPr>
            <a:endParaRPr lang="en-US" sz="2000" dirty="0">
              <a:solidFill>
                <a:srgbClr val="232323"/>
              </a:solidFill>
              <a:latin typeface="Avenir Next Condensed" panose="020B0506020202020204" pitchFamily="34" charset="0"/>
            </a:endParaRPr>
          </a:p>
          <a:p>
            <a:pPr marL="342900" indent="-342900">
              <a:buAutoNum type="arabicPeriod"/>
            </a:pPr>
            <a:endParaRPr lang="en-US" sz="2000" dirty="0">
              <a:solidFill>
                <a:srgbClr val="232323"/>
              </a:solidFill>
              <a:latin typeface="Avenir Next Condensed" panose="020B0506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Each time you want your updates to reflect in game, click on Refresh Project and Generate </a:t>
            </a:r>
            <a:r>
              <a:rPr lang="en-US" sz="2000" dirty="0" err="1">
                <a:solidFill>
                  <a:srgbClr val="232323"/>
                </a:solidFill>
                <a:latin typeface="Avenir Next Condensed" panose="020B0506020202020204" pitchFamily="34" charset="0"/>
              </a:rPr>
              <a:t>Soundbanks</a:t>
            </a: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 located in the </a:t>
            </a:r>
            <a:r>
              <a:rPr lang="en-US" sz="2000" dirty="0" err="1">
                <a:solidFill>
                  <a:srgbClr val="232323"/>
                </a:solidFill>
                <a:latin typeface="Avenir Next Condensed" panose="020B0506020202020204" pitchFamily="34" charset="0"/>
              </a:rPr>
              <a:t>Wwise</a:t>
            </a: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 picker window. </a:t>
            </a:r>
          </a:p>
          <a:p>
            <a:pPr marL="342900" indent="-342900">
              <a:buAutoNum type="arabicPeriod"/>
            </a:pPr>
            <a:endParaRPr lang="en-US" sz="2000" dirty="0">
              <a:solidFill>
                <a:srgbClr val="232323"/>
              </a:solidFill>
              <a:latin typeface="Avenir Next Condensed" panose="020B0506020202020204" pitchFamily="34" charset="0"/>
            </a:endParaRPr>
          </a:p>
          <a:p>
            <a:pPr marL="342900" indent="-342900">
              <a:buAutoNum type="arabicPeriod"/>
            </a:pPr>
            <a:endParaRPr lang="en-US" sz="2000" dirty="0">
              <a:solidFill>
                <a:srgbClr val="232323"/>
              </a:solidFill>
              <a:latin typeface="Avenir Next Condensed" panose="020B0506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You will need to add </a:t>
            </a:r>
            <a:r>
              <a:rPr lang="en-US" sz="2000" dirty="0" err="1">
                <a:solidFill>
                  <a:srgbClr val="232323"/>
                </a:solidFill>
                <a:latin typeface="Avenir Next Condensed" panose="020B0506020202020204" pitchFamily="34" charset="0"/>
              </a:rPr>
              <a:t>Wwise</a:t>
            </a: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 components on your </a:t>
            </a:r>
            <a:r>
              <a:rPr lang="en-US" sz="2000" dirty="0" err="1">
                <a:solidFill>
                  <a:srgbClr val="232323"/>
                </a:solidFill>
                <a:latin typeface="Avenir Next Condensed" panose="020B0506020202020204" pitchFamily="34" charset="0"/>
              </a:rPr>
              <a:t>GameObjects</a:t>
            </a:r>
            <a:r>
              <a:rPr lang="en-US" sz="2000" dirty="0">
                <a:solidFill>
                  <a:srgbClr val="232323"/>
                </a:solidFill>
                <a:latin typeface="Avenir Next Condensed" panose="020B0506020202020204" pitchFamily="34" charset="0"/>
              </a:rPr>
              <a:t> (begins with Ak) in order to hear any sound.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1E12572-4715-E7B8-3363-E6DFAA9241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3" t="7266" r="44840" b="86446"/>
          <a:stretch/>
        </p:blipFill>
        <p:spPr>
          <a:xfrm>
            <a:off x="1293340" y="3636334"/>
            <a:ext cx="7580801" cy="620049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3918989A-9823-5501-7FB1-683E9BE289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59" t="64684" r="16609" b="27342"/>
          <a:stretch/>
        </p:blipFill>
        <p:spPr>
          <a:xfrm>
            <a:off x="1272444" y="4754559"/>
            <a:ext cx="6981569" cy="6200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3C31C4-CB68-92E3-E04D-BE293486BB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1784" y="3481792"/>
            <a:ext cx="2033752" cy="1409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E32883-920B-9177-719A-C132BF77D9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8256" y="4754559"/>
            <a:ext cx="2385210" cy="194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0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226</Words>
  <Application>Microsoft Macintosh PowerPoint</Application>
  <PresentationFormat>Widescreen</PresentationFormat>
  <Paragraphs>31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Avenir Next Condensed</vt:lpstr>
      <vt:lpstr>Calibri</vt:lpstr>
      <vt:lpstr>Calibri Light</vt:lpstr>
      <vt:lpstr>Lato</vt:lpstr>
      <vt:lpstr>Office Theme</vt:lpstr>
      <vt:lpstr>Integrating Wwise and Unity – a Visual Guide</vt:lpstr>
      <vt:lpstr>Create a New Unity Project</vt:lpstr>
      <vt:lpstr>Integrate into a Wwise Project</vt:lpstr>
      <vt:lpstr>Now What?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Integrating Wwise and Unity – a Visual Guide</dc:title>
  <dc:creator>Abby Pryor</dc:creator>
  <cp:lastModifiedBy>Abby Pryor</cp:lastModifiedBy>
  <cp:revision>2</cp:revision>
  <dcterms:created xsi:type="dcterms:W3CDTF">2023-05-01T18:18:24Z</dcterms:created>
  <dcterms:modified xsi:type="dcterms:W3CDTF">2023-05-01T21:40:49Z</dcterms:modified>
</cp:coreProperties>
</file>

<file path=docProps/thumbnail.jpeg>
</file>